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5" autoAdjust="0"/>
    <p:restoredTop sz="94575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2A8FA6E-BCCF-40D3-A9A5-7BF241DDBF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A6A49CD-1765-4B42-9ED9-DB87D20731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C19578-B06A-4268-914E-31EE12ACCD27}" type="slidenum">
              <a:rPr lang="en-US"/>
              <a:pPr/>
              <a:t>1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/>
              <a:t>Get the audience to introduce themselves</a:t>
            </a:r>
          </a:p>
          <a:p>
            <a:pPr marL="228600" indent="-228600"/>
            <a:r>
              <a:rPr lang="en-US"/>
              <a:t>Introduce yourself</a:t>
            </a:r>
          </a:p>
          <a:p>
            <a:pPr marL="228600" indent="-228600"/>
            <a:r>
              <a:rPr lang="en-US"/>
              <a:t>Provide handouts to the audience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A49CD-1765-4B42-9ED9-DB87D207319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3958141B-1A01-4F48-9164-DD1B76185DF7}" type="slidenum">
              <a:rPr lang="en-US" smtClean="0"/>
              <a:pPr lvl="1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154532B1-5EB2-4432-9067-9D5D2683FF6E}" type="slidenum">
              <a:rPr lang="en-US" smtClean="0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1"/>
            <a:fld id="{E6CF6823-9622-4689-B259-D2335D6B63C4}" type="slidenum">
              <a:rPr lang="en-US" smtClean="0"/>
              <a:pPr lvl="1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4" name="Title 1"/>
          <p:cNvSpPr txBox="1">
            <a:spLocks/>
          </p:cNvSpPr>
          <p:nvPr userDrawn="1"/>
        </p:nvSpPr>
        <p:spPr>
          <a:xfrm>
            <a:off x="428596" y="64291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</p:sldLayoutIdLst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Training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/>
              <a:t>Implementing the Web solution</a:t>
            </a:r>
          </a:p>
          <a:p>
            <a:endParaRPr lang="en-US"/>
          </a:p>
          <a:p>
            <a:r>
              <a:rPr lang="en-US"/>
              <a:t>Presented by: Elise Sechan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Agenda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30" cy="4137043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757346"/>
                <a:gridCol w="3000396"/>
                <a:gridCol w="3471888"/>
              </a:tblGrid>
              <a:tr h="84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Session 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Session 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</a:tr>
              <a:tr h="1645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Monday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Marketing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Payment &amp; Delivery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</a:tr>
              <a:tr h="1645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Tuesday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Customer Service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Advantages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342" marR="90342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Ordering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Online order forms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E-mail</a:t>
            </a:r>
          </a:p>
          <a:p>
            <a:pPr>
              <a:lnSpc>
                <a:spcPct val="80000"/>
              </a:lnSpc>
            </a:pPr>
            <a:r>
              <a:rPr lang="en-US"/>
              <a:t>Advertising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Television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Newspaper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Banners at existing outlets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/>
              <a:t>Web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Payment 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Credit cards</a:t>
            </a:r>
          </a:p>
          <a:p>
            <a:r>
              <a:rPr lang="en-US"/>
              <a:t>Drafts</a:t>
            </a:r>
          </a:p>
          <a:p>
            <a:r>
              <a:rPr lang="en-US"/>
              <a:t>Checks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Delivery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Customer &amp; payment verification</a:t>
            </a:r>
          </a:p>
          <a:p>
            <a:r>
              <a:rPr lang="en-US"/>
              <a:t>Courier service</a:t>
            </a:r>
          </a:p>
          <a:p>
            <a:r>
              <a:rPr lang="en-US"/>
              <a:t>Central warehouse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Customer Service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Information on new products</a:t>
            </a:r>
          </a:p>
          <a:p>
            <a:r>
              <a:rPr lang="en-US"/>
              <a:t>Frequently asked questions</a:t>
            </a:r>
          </a:p>
          <a:p>
            <a:r>
              <a:rPr lang="en-US"/>
              <a:t>Recipes</a:t>
            </a:r>
          </a:p>
          <a:p>
            <a:r>
              <a:rPr lang="en-US"/>
              <a:t>Customer feedback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Advantages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Personalized service</a:t>
            </a:r>
          </a:p>
          <a:p>
            <a:r>
              <a:rPr lang="en-US"/>
              <a:t>Complete information on the site</a:t>
            </a:r>
          </a:p>
          <a:p>
            <a:r>
              <a:rPr lang="en-US"/>
              <a:t>Feedback from other customers</a:t>
            </a:r>
          </a:p>
          <a:p>
            <a:r>
              <a:rPr lang="en-US"/>
              <a:t>Product specifications</a:t>
            </a:r>
          </a:p>
          <a:p>
            <a:r>
              <a:rPr lang="en-US"/>
              <a:t>Database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100</Words>
  <Application>Microsoft PowerPoint 7.0</Application>
  <PresentationFormat>On-screen Show (4:3)</PresentationFormat>
  <Paragraphs>52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Training</vt:lpstr>
      <vt:lpstr>Agenda</vt:lpstr>
      <vt:lpstr>Marketing </vt:lpstr>
      <vt:lpstr>Payment </vt:lpstr>
      <vt:lpstr>Delivery</vt:lpstr>
      <vt:lpstr>Customer Service</vt:lpstr>
      <vt:lpstr>Advantages</vt:lpstr>
    </vt:vector>
  </TitlesOfParts>
  <Company>NIIT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Microsoft training</cp:lastModifiedBy>
  <cp:revision>13</cp:revision>
  <cp:lastPrinted>1601-01-01T00:00:00Z</cp:lastPrinted>
  <dcterms:created xsi:type="dcterms:W3CDTF">1999-06-13T03:41:08Z</dcterms:created>
  <dcterms:modified xsi:type="dcterms:W3CDTF">2007-11-04T11:38:31Z</dcterms:modified>
</cp:coreProperties>
</file>